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273" r:id="rId3"/>
    <p:sldId id="274" r:id="rId4"/>
    <p:sldId id="285" r:id="rId5"/>
    <p:sldId id="275" r:id="rId6"/>
    <p:sldId id="258" r:id="rId7"/>
    <p:sldId id="268" r:id="rId8"/>
    <p:sldId id="276" r:id="rId9"/>
    <p:sldId id="277" r:id="rId10"/>
    <p:sldId id="278" r:id="rId11"/>
    <p:sldId id="279" r:id="rId12"/>
    <p:sldId id="280" r:id="rId13"/>
    <p:sldId id="281" r:id="rId14"/>
    <p:sldId id="283" r:id="rId15"/>
    <p:sldId id="288" r:id="rId16"/>
    <p:sldId id="286" r:id="rId17"/>
    <p:sldId id="287" r:id="rId18"/>
    <p:sldId id="284" r:id="rId19"/>
    <p:sldId id="269" r:id="rId20"/>
    <p:sldId id="270" r:id="rId21"/>
    <p:sldId id="271" r:id="rId22"/>
    <p:sldId id="272" r:id="rId23"/>
    <p:sldId id="260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1919"/>
    <a:srgbClr val="EC421D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8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07.11.2017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07.11.2017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07.11.2017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07.11.2017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07.11.2017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07.11.2017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07.11.2017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 | KI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7FC46873-0EDA-4824-B76A-221F09FB6581}"/>
                </a:ext>
              </a:extLst>
            </p:cNvPr>
            <p:cNvSpPr/>
            <p:nvPr/>
          </p:nvSpPr>
          <p:spPr>
            <a:xfrm>
              <a:off x="8114898" y="4677878"/>
              <a:ext cx="2252312" cy="24063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Soziale Netzwerke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Big Data | KI</a:t>
              </a:r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050FD107-AE2B-4E51-B905-FA154B968AAA}"/>
                </a:ext>
              </a:extLst>
            </p:cNvPr>
            <p:cNvSpPr/>
            <p:nvPr/>
          </p:nvSpPr>
          <p:spPr>
            <a:xfrm>
              <a:off x="8114898" y="4677878"/>
              <a:ext cx="2252312" cy="24063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Soziale Netzwerke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5CC126A4-ECAA-4F77-910E-BB6B5C77B820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2E234C95-F966-433C-BAA8-9CC0CF0343EA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E8666AEA-91B3-4B33-BA78-6E0C7F8FBDC2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6AFBFCD-1023-4839-A646-E8E8E9AF32D8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55596227-853C-4149-B4EC-9B0984CEF59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029A538A-15E8-48D8-BF6E-CD8C9D6AD173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1A9BE658-7CEE-4B27-BE7F-15B54D49563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Virtual Career Coach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sollen einfließen</a:t>
            </a:r>
          </a:p>
          <a:p>
            <a:r>
              <a:rPr lang="de-DE" dirty="0"/>
              <a:t>Mit soft </a:t>
            </a:r>
            <a:r>
              <a:rPr lang="de-DE" dirty="0" err="1"/>
              <a:t>skills</a:t>
            </a:r>
            <a:r>
              <a:rPr lang="de-DE" dirty="0"/>
              <a:t> (</a:t>
            </a:r>
            <a:r>
              <a:rPr lang="de-DE" dirty="0" err="1"/>
              <a:t>gehalt</a:t>
            </a:r>
            <a:r>
              <a:rPr lang="de-DE" dirty="0"/>
              <a:t>, </a:t>
            </a:r>
            <a:r>
              <a:rPr lang="de-DE" dirty="0" err="1"/>
              <a:t>colleges</a:t>
            </a:r>
            <a:r>
              <a:rPr lang="de-DE" dirty="0"/>
              <a:t>)</a:t>
            </a:r>
          </a:p>
          <a:p>
            <a:r>
              <a:rPr lang="de-DE" dirty="0"/>
              <a:t>Kein </a:t>
            </a:r>
            <a:r>
              <a:rPr lang="de-DE" dirty="0" err="1"/>
              <a:t>test</a:t>
            </a:r>
            <a:r>
              <a:rPr lang="de-DE" dirty="0"/>
              <a:t> über zwei Stunden zum Erfassen der Skills</a:t>
            </a:r>
          </a:p>
          <a:p>
            <a:r>
              <a:rPr lang="de-DE" dirty="0"/>
              <a:t>Belgien soll hinzugefügt werden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Rekrutieren sollen verbessert werden (AIMA wird auf Daten der Rekrutieren angewendet)</a:t>
            </a:r>
          </a:p>
          <a:p>
            <a:r>
              <a:rPr lang="de-DE" dirty="0"/>
              <a:t>Profile auf 8vance werden abgeschafft</a:t>
            </a:r>
          </a:p>
          <a:p>
            <a:r>
              <a:rPr lang="de-DE" dirty="0"/>
              <a:t>Rekrutieren vergeben die Jobs, an denen sie am meisten verdienen</a:t>
            </a:r>
          </a:p>
          <a:p>
            <a:r>
              <a:rPr lang="de-DE" dirty="0"/>
              <a:t>Im Durchschnitt fügt AIMA 13 Skills hinzu zu Daten von den </a:t>
            </a:r>
            <a:r>
              <a:rPr lang="de-DE" dirty="0" err="1"/>
              <a:t>Rekrutiern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42C72-4297-461E-8FDE-4482E8CA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„Klassisches“ Headhunting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B0A78B-07B4-4531-AD82-083ABFF4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Personalberater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Im Auftrag von Unternehmen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Direktansprache 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direct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search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Gezielte „Jagd“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=&gt; Abwerben von Fachkräften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BF16038-530B-4CFF-A3AB-BBE63E050A48}"/>
              </a:ext>
            </a:extLst>
          </p:cNvPr>
          <p:cNvSpPr txBox="1"/>
          <p:nvPr/>
        </p:nvSpPr>
        <p:spPr>
          <a:xfrm>
            <a:off x="838200" y="618904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BDU (2016), S. 1 https://www.bdu.de/media/195021/ergebnisse-marktstudie-personalberatung-2016.pdf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145B7D3-8C33-4CBC-A21A-C1149A9D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40742-211F-47E1-880A-0B1F625DE9E0}" type="datetime1">
              <a:rPr lang="de-DE" smtClean="0"/>
              <a:t>07.11.2017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69DD88-4875-4F3C-9E28-3E21AEA7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213A76-9A7C-4957-875B-87C3CDF8E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2306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591828"/>
            <a:chOff x="186433" y="2625221"/>
            <a:chExt cx="10200442" cy="1591828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420416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654303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96397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824323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F45354-7B19-4C8A-A43B-AB85AA0B6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„Klassisches“ Headhunting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12E456-3F3B-426A-9C88-EE9462088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Honorargestaltung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Stand: 2016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1EF9F0DE-4191-4B29-B5AA-79F5CB7D0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079776"/>
              </p:ext>
            </p:extLst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F03D11FC-DD22-4EB3-84FA-7CB56F9E533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52D21C8-44DB-4193-9103-7DABE134C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48B7F-8F69-431F-9001-F18F75FF21F1}" type="datetime1">
              <a:rPr lang="de-DE" smtClean="0"/>
              <a:t>07.11.2017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248A60A-79F7-4972-8B3D-4FCED499D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5B9C277-B78C-4051-B415-6E408DD8E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117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18DA2A-96EA-4E18-A5A9-A9A8C4A94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Vergleich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E341E3-5FAF-462D-935E-CC08FDACA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Kosten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Erfolg</a:t>
            </a:r>
          </a:p>
          <a:p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Zeitaufwand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6B8B5E-57C3-4D2F-9B5F-66DCEE3B1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D67-C497-4C4E-A0AC-7EEF796ABAB0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08188F-8E02-4AF9-BBC0-0BD74DB2C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34AC6D-E387-4EB3-AA7D-DB1F17A8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1642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192126-CF0F-4D1F-BA6A-24B91DF6E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2FE89A-30AD-4F0D-A683-DFF568517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788908-E522-4200-B3F6-B87337DFE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82FF-333C-474C-848C-339C8FA06AA0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ECCB46-95DC-4B3E-B8E6-D3943FE08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4B1609-E096-4EAB-86F8-E292FD44F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8687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CD7B75-020C-4B05-97F7-F79EA9E1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Kern von 8vance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DACF81-782C-4E7E-B636-B4D4A4B47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 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Automatic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Intelligent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Agent)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Durchsucht das Internet nach passenden Kandidaten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Verwendet Big Data und Künstliche Intelligenz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Vergleicht auch Soft Skills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17AA67-22B0-4C61-8466-B86B9439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1730-8EE3-44E6-A77D-F7EB7B4B1434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F4893D-AA25-4BC1-B841-93E0CD461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2AA295-6D16-461E-96F0-F27C1134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851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887" y="2002173"/>
            <a:ext cx="3324225" cy="3716233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552688" y="5785643"/>
            <a:ext cx="757786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</a:t>
            </a:r>
          </a:p>
        </p:txBody>
      </p:sp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3740256" y="3373767"/>
            <a:ext cx="45881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29416"/>
          </a:xfrm>
        </p:spPr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B1CCBEB9-625E-4B6B-A407-6E68EB443F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751" y="1537268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0" y="2145047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798541" y="5703513"/>
            <a:ext cx="25360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</a:t>
            </a:r>
          </a:p>
        </p:txBody>
      </p:sp>
      <p:pic>
        <p:nvPicPr>
          <p:cNvPr id="30" name="Inhaltsplatzhalter 30">
            <a:extLst>
              <a:ext uri="{FF2B5EF4-FFF2-40B4-BE49-F238E27FC236}">
                <a16:creationId xmlns:a16="http://schemas.microsoft.com/office/drawing/2014/main" id="{7953C7B2-D3B5-441E-B8A5-A0C2D1FB6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19" y="2145047"/>
            <a:ext cx="2666704" cy="1600022"/>
          </a:xfrm>
          <a:prstGeom prst="rect">
            <a:avLst/>
          </a:prstGeom>
        </p:spPr>
      </p:pic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60" y="4001958"/>
            <a:ext cx="1600022" cy="1600022"/>
          </a:xfrm>
          <a:prstGeom prst="rect">
            <a:avLst/>
          </a:prstGeom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764" y="4119580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7515856" y="5775291"/>
            <a:ext cx="464511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828" y="4120656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deutsch-niederländisches Startup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07.11.2017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810E03-5E2F-4F8E-A462-D5F561725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Finanzierung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BAEB01-8955-4E4F-BA26-CB8B97F11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431118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E46BE10-618C-421E-89F9-6206D52C91E9}"/>
              </a:ext>
            </a:extLst>
          </p:cNvPr>
          <p:cNvSpPr txBox="1"/>
          <p:nvPr/>
        </p:nvSpPr>
        <p:spPr>
          <a:xfrm>
            <a:off x="838200" y="6300316"/>
            <a:ext cx="79783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D8F7C3-FC81-4DAD-82A6-5EADA41A7B5B}"/>
              </a:ext>
            </a:extLst>
          </p:cNvPr>
          <p:cNvSpPr txBox="1"/>
          <p:nvPr/>
        </p:nvSpPr>
        <p:spPr>
          <a:xfrm>
            <a:off x="3123849" y="5877528"/>
            <a:ext cx="85724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5DB8A-AF15-4307-8977-577C6718B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7E59-5F86-4EF5-BEAA-D793BF7B7E7B}" type="datetime1">
              <a:rPr lang="de-DE" smtClean="0"/>
              <a:t>07.11.2017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CA483EA-8AA6-4890-AC19-FD8D2C068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DE44B37-49C3-4CF5-BC3E-7774280F8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6327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endParaRPr lang="de-DE" dirty="0"/>
          </a:p>
        </p:txBody>
      </p: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90"/>
          <a:stretch/>
        </p:blipFill>
        <p:spPr>
          <a:xfrm>
            <a:off x="6019799" y="1824315"/>
            <a:ext cx="5674679" cy="378400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6663290" y="5672291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888" y="2626840"/>
            <a:ext cx="4888224" cy="2748907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07.11.2017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6663290" y="5375747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889</Words>
  <Application>Microsoft Office PowerPoint</Application>
  <PresentationFormat>Breitbild</PresentationFormat>
  <Paragraphs>358</Paragraphs>
  <Slides>23</Slides>
  <Notes>0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Finanzierung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„Klassisches“ Headhunting</vt:lpstr>
      <vt:lpstr>„Klassisches“ Headhunting</vt:lpstr>
      <vt:lpstr>Vergleich</vt:lpstr>
      <vt:lpstr>Fazit</vt:lpstr>
      <vt:lpstr>Kern von 8vance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82</cp:revision>
  <dcterms:created xsi:type="dcterms:W3CDTF">2017-10-26T10:14:06Z</dcterms:created>
  <dcterms:modified xsi:type="dcterms:W3CDTF">2017-11-07T18:26:18Z</dcterms:modified>
</cp:coreProperties>
</file>

<file path=docProps/thumbnail.jpeg>
</file>